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A2093-338A-458F-BF7E-568A9998B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63436-2D5C-4F65-A0E4-C010A92C7F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08C75-A9E7-4576-8727-3D1075B2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C2E87-8CAE-4B90-A4A0-64ED18498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9651B-DF99-4B3C-A8A9-91E943CAA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520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0317E-7516-4482-B570-507C4F9E3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EA3161-ED66-49F4-981E-D1F8302861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9F51A-22F5-4333-A8C4-F40B009A7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D68A7-334E-418D-BB7F-C08283995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C84E7-EC9B-49A4-9EFE-851ADEFEF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532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714C91-2CAA-4C89-8100-CAE43B479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F0E9B9-D59C-4100-8640-FF33CF5E9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82D45-C8D4-4C0D-BF5C-191E65B5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9F12A-BB7E-428A-91BC-9A20BE0DB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CF12B-3BA2-45D2-BBDA-854DAB8CD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512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448DC-EBA0-4F0A-80B5-4723128F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CBB36-F85C-4BF4-8A87-CFCB25841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CE794-210F-49F2-A4ED-E8D54C883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9A50C-A0C0-4961-80D5-0122BEDC8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848F7-B686-4B2D-A1C2-D93B7BDB5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0892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4FBA7-DEC1-421A-B697-4F5796C23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9876F-025D-4090-8C81-5ECCDA4780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9E4D5-806E-4D14-9EA5-5BE2C75D9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DE9F0-08E8-49D3-8128-FCBBF3DDB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E087D-EBC8-4059-81FF-7C6C39170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91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3129A-6E75-4B37-A6D6-CC67A06A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F0D4F-A28A-44D2-BB63-9A27D6A08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BF10C-0522-44D9-9646-48D762133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88049-27F8-47C1-A352-0B4A97538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96B40-DE4E-4458-BF41-AB163EA08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9F3777-99B4-4F75-B069-EF5BD9E45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0758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F1564-2E46-4BBB-B1EC-11BC98927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BE83C-46C9-4510-8E84-7ABDEA670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2AE37-A5E8-4FD2-ADD5-4880EEE3A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036625-A80E-4B12-92B7-1CFB603A45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74BC8F-70FC-49F4-8CD8-7230520971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A91442-E6D9-4C0C-9479-A747E1893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301BA5-4256-4A0B-B908-B7F897C81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E964D7-9651-4507-ABFD-8100047C9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4683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41E6B-DDDB-41C5-8700-E9B9917D7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0EEB83-741B-494A-96D6-F5082C723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03F88A-8245-48FA-89D3-82897442E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0D420F-DC75-430E-888C-97894D4B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096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F685DB-E5C4-4D69-9B4F-C1CC38082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BABF69-C10F-4E4F-8844-A83925A7F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8AEA7-FB74-4187-969D-78200EDAA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480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CECF-2757-49D1-A52A-E1DC5A45B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7F51B-D2F4-4C93-9ED9-4284D56FB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10F0D-67EE-4287-B1C3-57BD318221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9FA22-2196-45E8-A726-B2D0C77FD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52BFDC-BD2B-46F5-A7C3-395305A08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1634B-78E1-4DF9-8F0B-E821B218A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855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204F1-2614-4CB3-8D67-1F8A9C507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CD002A-3F69-414C-BFEB-0AC4BA2748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E310D9-9DB1-4220-8DB3-BD2C86A46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E725EC-6541-4752-B498-2EAEAA627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B3653-BE78-4199-AD75-82C972BA3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A54220-AF27-4364-A3C5-01CB02C94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341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E27483-899D-4E29-B528-62CA1415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BC8C6-5260-491F-90F6-F394B6748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8DDB3-6A53-4339-97A8-6D33D7FF52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5D0FA-E42C-49B8-BE81-2257D01245A5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E52AE-2504-4555-8CFF-E4566D75C4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02A3E-2A2E-4DE9-A084-51701879AE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87956-7252-4A3E-B652-78DA766BF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139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9A4BF-1C31-41A9-978F-1FE59825B4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FC49C-749B-41E0-B26B-DA6A6CE258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261573-C73A-49FA-AD62-02AF46DB6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023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AE45C-0404-47F8-986D-D4AE00A43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B583D-D85E-416C-8B0E-02CB7FB47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772847-E754-4DB5-AC2C-471DF6608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70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667D7-9631-48CB-B5C2-4943B0DB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B0B0D-DD28-42C3-A640-0CCF7840C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3867D-8481-4704-B04F-D594BF8B7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649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90AD9-DAD7-403A-A6F3-479057C7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830D5-C745-476F-81B7-473E8BF8E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EBDF6E-E3F1-4450-8387-0081EBCAB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73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Hague</dc:creator>
  <cp:lastModifiedBy>Ben Hague</cp:lastModifiedBy>
  <cp:revision>2</cp:revision>
  <dcterms:created xsi:type="dcterms:W3CDTF">2018-04-09T16:08:41Z</dcterms:created>
  <dcterms:modified xsi:type="dcterms:W3CDTF">2018-04-09T16:18:24Z</dcterms:modified>
</cp:coreProperties>
</file>

<file path=docProps/thumbnail.jpeg>
</file>